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fif" ContentType="image/jpe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3"/>
  </p:handoutMasterIdLst>
  <p:sldIdLst>
    <p:sldId id="256" r:id="rId2"/>
    <p:sldId id="257" r:id="rId3"/>
    <p:sldId id="260" r:id="rId4"/>
    <p:sldId id="258" r:id="rId5"/>
    <p:sldId id="259" r:id="rId6"/>
    <p:sldId id="263" r:id="rId7"/>
    <p:sldId id="261" r:id="rId8"/>
    <p:sldId id="270" r:id="rId9"/>
    <p:sldId id="265" r:id="rId10"/>
    <p:sldId id="268" r:id="rId11"/>
    <p:sldId id="267" r:id="rId12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AC00"/>
    <a:srgbClr val="ECC13A"/>
    <a:srgbClr val="EABD2A"/>
    <a:srgbClr val="EDAF02"/>
    <a:srgbClr val="422C16"/>
    <a:srgbClr val="0C788E"/>
    <a:srgbClr val="006666"/>
    <a:srgbClr val="0099CC"/>
    <a:srgbClr val="3366CC"/>
    <a:srgbClr val="66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55" autoAdjust="0"/>
    <p:restoredTop sz="94652" autoAdjust="0"/>
  </p:normalViewPr>
  <p:slideViewPr>
    <p:cSldViewPr>
      <p:cViewPr varScale="1">
        <p:scale>
          <a:sx n="65" d="100"/>
          <a:sy n="65" d="100"/>
        </p:scale>
        <p:origin x="1244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2" d="100"/>
          <a:sy n="52" d="100"/>
        </p:scale>
        <p:origin x="268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vmlDrawing" Target="../drawings/vmlDrawing1.vml"/><Relationship Id="rId1" Type="http://schemas.openxmlformats.org/officeDocument/2006/relationships/theme" Target="../theme/theme2.xml"/><Relationship Id="rId4" Type="http://schemas.openxmlformats.org/officeDocument/2006/relationships/image" Target="../media/image2.emf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BE07D-2E99-4C8F-B93C-A77132F9345D}" type="datetimeFigureOut">
              <a:rPr lang="en-US" smtClean="0"/>
              <a:t>12/22/2019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16BF1-A986-484D-A6A2-ACC4E9544513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6680837"/>
              </p:ext>
            </p:extLst>
          </p:nvPr>
        </p:nvGraphicFramePr>
        <p:xfrm>
          <a:off x="834560" y="2627784"/>
          <a:ext cx="4878854" cy="36587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476" name="Presentation" r:id="rId3" imgW="4570388" imgH="3427437" progId="PowerPoint.Show.12">
                  <p:embed/>
                </p:oleObj>
              </mc:Choice>
              <mc:Fallback>
                <p:oleObj name="Presentation" r:id="rId3" imgW="4570388" imgH="3427437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4560" y="2627784"/>
                        <a:ext cx="4878854" cy="36587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351011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fif>
</file>

<file path=ppt/media/image13.png>
</file>

<file path=ppt/media/image14.png>
</file>

<file path=ppt/media/image15.png>
</file>

<file path=ppt/media/image16.png>
</file>

<file path=ppt/media/image17.jfi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E4C840-FD47-466C-9629-4A965BB4B294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3370135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549136-F12F-4B9A-84D0-83F446C1E478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594460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891118-417F-4083-9497-04634264FCA2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535169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241342-B96B-4BCD-A19D-0FBF34CA850A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13457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807DD8-E4C9-4486-9A75-68E510C7EAF9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61032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4FB46D-737E-4F13-97BB-68B67654326B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68895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D43351-3C1D-4569-99B3-42B70F505BA6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607247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332BC2-0147-4AAE-8AF7-45AB79E0991F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412085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23B9B6-E01D-4C7F-9CD3-5DC20905632F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74961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CB8490E-6278-408F-AFAC-90A5AA99FD36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582333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97118E-E504-41E5-8C6C-1BB9ADD3ED00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161341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 smtClean="0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 smtClean="0"/>
              <a:t>Haga clic para modificar el estilo de texto del patrón</a:t>
            </a:r>
          </a:p>
          <a:p>
            <a:pPr lvl="1"/>
            <a:r>
              <a:rPr lang="es-ES" altLang="en-US" smtClean="0"/>
              <a:t>Segundo nivel</a:t>
            </a:r>
          </a:p>
          <a:p>
            <a:pPr lvl="2"/>
            <a:r>
              <a:rPr lang="es-ES" altLang="en-US" smtClean="0"/>
              <a:t>Tercer nivel</a:t>
            </a:r>
          </a:p>
          <a:p>
            <a:pPr lvl="3"/>
            <a:r>
              <a:rPr lang="es-ES" altLang="en-US" smtClean="0"/>
              <a:t>Cuarto nivel</a:t>
            </a:r>
          </a:p>
          <a:p>
            <a:pPr lvl="4"/>
            <a:r>
              <a:rPr lang="es-ES" altLang="en-US" smtClean="0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s-ES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s-E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A16D6058-E8FD-4FBE-AA49-85BE712F36E2}" type="slidenum">
              <a:rPr lang="es-ES" altLang="en-US"/>
              <a:pPr/>
              <a:t>‹#›</a:t>
            </a:fld>
            <a:endParaRPr lang="es-E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f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f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Rectangle 150"/>
          <p:cNvSpPr>
            <a:spLocks noGrp="1" noChangeArrowheads="1"/>
          </p:cNvSpPr>
          <p:nvPr>
            <p:ph type="ctrTitle"/>
          </p:nvPr>
        </p:nvSpPr>
        <p:spPr>
          <a:xfrm>
            <a:off x="755576" y="5445223"/>
            <a:ext cx="7488832" cy="647601"/>
          </a:xfrm>
        </p:spPr>
        <p:txBody>
          <a:bodyPr anchor="ctr"/>
          <a:lstStyle/>
          <a:p>
            <a:r>
              <a:rPr lang="en-US" altLang="en-US" sz="2800" b="1" dirty="0" smtClean="0">
                <a:solidFill>
                  <a:srgbClr val="663300"/>
                </a:solidFill>
              </a:rPr>
              <a:t>O</a:t>
            </a:r>
            <a:r>
              <a:rPr lang="en-US" altLang="zh-CN" sz="2800" b="1" dirty="0" smtClean="0">
                <a:solidFill>
                  <a:srgbClr val="663300"/>
                </a:solidFill>
              </a:rPr>
              <a:t>ur A.I. Age (Artificial Intelligence)</a:t>
            </a:r>
            <a:br>
              <a:rPr lang="en-US" altLang="zh-CN" sz="2800" b="1" dirty="0" smtClean="0">
                <a:solidFill>
                  <a:srgbClr val="663300"/>
                </a:solidFill>
              </a:rPr>
            </a:br>
            <a:r>
              <a:rPr lang="en-US" altLang="zh-CN" sz="2800" b="1" dirty="0" smtClean="0">
                <a:solidFill>
                  <a:srgbClr val="663300"/>
                </a:solidFill>
              </a:rPr>
              <a:t>                         </a:t>
            </a:r>
            <a:r>
              <a:rPr lang="en-US" altLang="zh-CN" sz="2000" b="1" dirty="0" smtClean="0">
                <a:solidFill>
                  <a:srgbClr val="663300"/>
                </a:solidFill>
              </a:rPr>
              <a:t>--Luo </a:t>
            </a:r>
            <a:r>
              <a:rPr lang="en-US" altLang="zh-CN" sz="2000" b="1" dirty="0" err="1" smtClean="0">
                <a:solidFill>
                  <a:srgbClr val="663300"/>
                </a:solidFill>
              </a:rPr>
              <a:t>Yanzhen</a:t>
            </a:r>
            <a:endParaRPr lang="es-ES" altLang="en-US" sz="2000" b="1" dirty="0">
              <a:solidFill>
                <a:srgbClr val="6633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dirty="0" smtClean="0">
                <a:solidFill>
                  <a:schemeClr val="tx1"/>
                </a:solidFill>
              </a:rPr>
              <a:t>e-Pay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4" name="AutoShape 2" descr="Image result for drone phot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drone phot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531938"/>
            <a:ext cx="6192688" cy="3040253"/>
          </a:xfrm>
          <a:prstGeom prst="rect">
            <a:avLst/>
          </a:prstGeom>
          <a:ln>
            <a:solidFill>
              <a:srgbClr val="EDAC00"/>
            </a:solidFill>
          </a:ln>
        </p:spPr>
      </p:pic>
    </p:spTree>
    <p:extLst>
      <p:ext uri="{BB962C8B-B14F-4D97-AF65-F5344CB8AC3E}">
        <p14:creationId xmlns:p14="http://schemas.microsoft.com/office/powerpoint/2010/main" val="289951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dirty="0" smtClean="0">
                <a:solidFill>
                  <a:schemeClr val="tx1"/>
                </a:solidFill>
              </a:rPr>
              <a:t>What’s the next?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4" name="AutoShape 2" descr="Image result for drone phot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drone phot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772816"/>
            <a:ext cx="1666875" cy="2752725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64012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dirty="0" smtClean="0">
                <a:solidFill>
                  <a:schemeClr val="tx1"/>
                </a:solidFill>
              </a:rPr>
              <a:t>What is A.I.?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3327480"/>
            <a:ext cx="5786101" cy="3707403"/>
          </a:xfrm>
        </p:spPr>
        <p:txBody>
          <a:bodyPr/>
          <a:lstStyle/>
          <a:p>
            <a:endParaRPr lang="en-US" altLang="en-US" dirty="0"/>
          </a:p>
        </p:txBody>
      </p:sp>
      <p:pic>
        <p:nvPicPr>
          <p:cNvPr id="139268" name="Picture 4" descr="C:\Users\E002207\AppData\Local\YNote\data\weixinobU7VjsGg34X5fEZzDdDBf1w6nvM\163461ae61544465a596c5ceadb6dcff\clipbo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21" y="1696795"/>
            <a:ext cx="8473320" cy="3261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427984" y="4149080"/>
            <a:ext cx="3744416" cy="720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+mj-lt"/>
              </a:rPr>
              <a:t>Is it still new?</a:t>
            </a:r>
          </a:p>
          <a:p>
            <a:r>
              <a:rPr lang="en-US" dirty="0" smtClean="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+mj-lt"/>
              </a:rPr>
              <a:t>It will impact us all ? !</a:t>
            </a:r>
            <a:endParaRPr lang="en-US" dirty="0">
              <a:ln>
                <a:solidFill>
                  <a:schemeClr val="bg1"/>
                </a:solidFill>
              </a:ln>
              <a:solidFill>
                <a:schemeClr val="tx1"/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620688"/>
            <a:ext cx="8075240" cy="1224136"/>
          </a:xfrm>
        </p:spPr>
        <p:txBody>
          <a:bodyPr/>
          <a:lstStyle/>
          <a:p>
            <a:pPr algn="l"/>
            <a:r>
              <a:rPr lang="en-US" dirty="0" smtClean="0">
                <a:effectLst/>
              </a:rPr>
              <a:t>2016 </a:t>
            </a:r>
            <a:r>
              <a:rPr lang="en-US" dirty="0" err="1" smtClean="0">
                <a:effectLst/>
              </a:rPr>
              <a:t>Alphago</a:t>
            </a:r>
            <a:r>
              <a:rPr lang="en-US" dirty="0" smtClean="0">
                <a:effectLst/>
              </a:rPr>
              <a:t> beats lee </a:t>
            </a:r>
            <a:r>
              <a:rPr lang="en-US" dirty="0" err="1" smtClean="0">
                <a:effectLst/>
              </a:rPr>
              <a:t>sedol</a:t>
            </a:r>
            <a:endParaRPr lang="en-US" alt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32856"/>
            <a:ext cx="7620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51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dirty="0" smtClean="0">
                <a:solidFill>
                  <a:schemeClr val="tx1"/>
                </a:solidFill>
              </a:rPr>
              <a:t>Such as “</a:t>
            </a:r>
            <a:r>
              <a:rPr lang="en-US" altLang="en-US" dirty="0" err="1" smtClean="0">
                <a:solidFill>
                  <a:schemeClr val="tx1"/>
                </a:solidFill>
              </a:rPr>
              <a:t>Kouyu</a:t>
            </a:r>
            <a:r>
              <a:rPr lang="en-US" altLang="en-US" dirty="0" smtClean="0">
                <a:solidFill>
                  <a:schemeClr val="tx1"/>
                </a:solidFill>
              </a:rPr>
              <a:t> 100”</a:t>
            </a:r>
            <a:endParaRPr lang="en-US" altLang="en-US" dirty="0">
              <a:solidFill>
                <a:schemeClr val="tx1"/>
              </a:solidFill>
            </a:endParaRPr>
          </a:p>
        </p:txBody>
      </p:sp>
      <p:pic>
        <p:nvPicPr>
          <p:cNvPr id="142337" name="Picture 1" descr="C:\Users\E002207\AppData\Local\YNote\data\weixinobU7VjsGg34X5fEZzDdDBf1w6nvM\e4f0787cf65447e6be6ac569dc4c44eb\clip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1700808"/>
            <a:ext cx="6187057" cy="3096344"/>
          </a:xfrm>
          <a:prstGeom prst="rect">
            <a:avLst/>
          </a:prstGeom>
          <a:noFill/>
          <a:ln>
            <a:solidFill>
              <a:srgbClr val="EDAF0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248" y="1756547"/>
            <a:ext cx="1656184" cy="1328927"/>
          </a:xfrm>
          <a:prstGeom prst="rect">
            <a:avLst/>
          </a:prstGeom>
          <a:ln>
            <a:solidFill>
              <a:srgbClr val="EDAC00"/>
            </a:solidFill>
          </a:ln>
        </p:spPr>
      </p:pic>
    </p:spTree>
    <p:extLst>
      <p:ext uri="{BB962C8B-B14F-4D97-AF65-F5344CB8AC3E}">
        <p14:creationId xmlns:p14="http://schemas.microsoft.com/office/powerpoint/2010/main" val="1512420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dirty="0" smtClean="0">
                <a:solidFill>
                  <a:schemeClr val="tx1"/>
                </a:solidFill>
              </a:rPr>
              <a:t>A.I. Speaker</a:t>
            </a:r>
            <a:endParaRPr lang="en-US" alt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3069650"/>
            <a:ext cx="3528392" cy="1934795"/>
          </a:xfrm>
          <a:prstGeom prst="rect">
            <a:avLst/>
          </a:prstGeom>
          <a:ln>
            <a:solidFill>
              <a:srgbClr val="ECC13A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417638"/>
            <a:ext cx="4115040" cy="2361540"/>
          </a:xfrm>
          <a:prstGeom prst="rect">
            <a:avLst/>
          </a:prstGeom>
          <a:ln>
            <a:solidFill>
              <a:srgbClr val="EABD2A"/>
            </a:solidFill>
          </a:ln>
        </p:spPr>
      </p:pic>
      <p:sp>
        <p:nvSpPr>
          <p:cNvPr id="5" name="Explosion 1 4"/>
          <p:cNvSpPr/>
          <p:nvPr/>
        </p:nvSpPr>
        <p:spPr>
          <a:xfrm>
            <a:off x="6372200" y="2852936"/>
            <a:ext cx="2314599" cy="864096"/>
          </a:xfrm>
          <a:prstGeom prst="irregularSeal1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小</a:t>
            </a:r>
            <a:r>
              <a:rPr lang="zh-CN" altLang="en-US" sz="1600" dirty="0" smtClean="0"/>
              <a:t>度，小度！</a:t>
            </a:r>
            <a:endParaRPr lang="en-US" sz="1600" dirty="0"/>
          </a:p>
        </p:txBody>
      </p:sp>
      <p:sp>
        <p:nvSpPr>
          <p:cNvPr id="9" name="Explosion 1 8"/>
          <p:cNvSpPr/>
          <p:nvPr/>
        </p:nvSpPr>
        <p:spPr>
          <a:xfrm>
            <a:off x="2339752" y="4509120"/>
            <a:ext cx="2016224" cy="498916"/>
          </a:xfrm>
          <a:prstGeom prst="irregularSeal1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Alexa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51810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dirty="0" smtClean="0">
                <a:solidFill>
                  <a:schemeClr val="tx1"/>
                </a:solidFill>
              </a:rPr>
              <a:t>Drone</a:t>
            </a:r>
            <a:endParaRPr lang="en-US" alt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556792"/>
            <a:ext cx="7344816" cy="267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6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dirty="0" smtClean="0">
                <a:solidFill>
                  <a:schemeClr val="tx1"/>
                </a:solidFill>
              </a:rPr>
              <a:t>Self Driving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4" name="AutoShape 2" descr="Image result for drone phot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drone phot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05" y="1684340"/>
            <a:ext cx="3831663" cy="2989558"/>
          </a:xfrm>
          <a:prstGeom prst="rect">
            <a:avLst/>
          </a:prstGeom>
          <a:ln>
            <a:solidFill>
              <a:srgbClr val="FFC00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684338"/>
            <a:ext cx="3528392" cy="2989559"/>
          </a:xfrm>
          <a:prstGeom prst="rect">
            <a:avLst/>
          </a:prstGeom>
          <a:ln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40090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dirty="0" smtClean="0">
                <a:solidFill>
                  <a:schemeClr val="tx1"/>
                </a:solidFill>
              </a:rPr>
              <a:t>Facial Recognition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4" name="AutoShape 2" descr="Image result for drone phot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drone phot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614398"/>
            <a:ext cx="6984776" cy="3182754"/>
          </a:xfrm>
          <a:prstGeom prst="rect">
            <a:avLst/>
          </a:prstGeom>
          <a:ln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173321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Image result for drone phot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drone phot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786" y="1531938"/>
            <a:ext cx="3893310" cy="3440545"/>
          </a:xfrm>
          <a:prstGeom prst="rect">
            <a:avLst/>
          </a:prstGeom>
          <a:ln>
            <a:solidFill>
              <a:srgbClr val="ECC13A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016" y="1531938"/>
            <a:ext cx="3973139" cy="3458342"/>
          </a:xfrm>
          <a:prstGeom prst="rect">
            <a:avLst/>
          </a:prstGeom>
          <a:ln>
            <a:solidFill>
              <a:srgbClr val="EDAC00"/>
            </a:solidFill>
          </a:ln>
        </p:spPr>
      </p:pic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Camera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3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7086</TotalTime>
  <Words>57</Words>
  <Application>Microsoft Office PowerPoint</Application>
  <PresentationFormat>On-screen Show (4:3)</PresentationFormat>
  <Paragraphs>15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Diseño predeterminado</vt:lpstr>
      <vt:lpstr>Microsoft PowerPoint Presentation</vt:lpstr>
      <vt:lpstr>Our A.I. Age (Artificial Intelligence)                          --Luo Yanzhen</vt:lpstr>
      <vt:lpstr>What is A.I.?</vt:lpstr>
      <vt:lpstr>2016 Alphago beats lee sedol</vt:lpstr>
      <vt:lpstr>Such as “Kouyu 100”</vt:lpstr>
      <vt:lpstr>A.I. Speaker</vt:lpstr>
      <vt:lpstr>Drone</vt:lpstr>
      <vt:lpstr>Self Driving</vt:lpstr>
      <vt:lpstr>Facial Recognition</vt:lpstr>
      <vt:lpstr>Camera System</vt:lpstr>
      <vt:lpstr>e-Pay</vt:lpstr>
      <vt:lpstr>What’s the next?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Mariajose</dc:creator>
  <cp:lastModifiedBy>Luo, Leif</cp:lastModifiedBy>
  <cp:revision>742</cp:revision>
  <dcterms:created xsi:type="dcterms:W3CDTF">2010-05-23T14:28:12Z</dcterms:created>
  <dcterms:modified xsi:type="dcterms:W3CDTF">2019-12-23T23:57:27Z</dcterms:modified>
</cp:coreProperties>
</file>

<file path=docProps/thumbnail.jpeg>
</file>